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58" r:id="rId3"/>
    <p:sldId id="8271" r:id="rId4"/>
    <p:sldId id="262" r:id="rId5"/>
  </p:sldIdLst>
  <p:sldSz cx="12192000" cy="6858000"/>
  <p:notesSz cx="6797675" cy="9928225"/>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6" d="100"/>
          <a:sy n="76" d="100"/>
        </p:scale>
        <p:origin x="72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CF9778-86C3-4D50-8603-2128F9D94D51}"/>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PE"/>
          </a:p>
        </p:txBody>
      </p:sp>
      <p:sp>
        <p:nvSpPr>
          <p:cNvPr id="3" name="Subtítulo 2">
            <a:extLst>
              <a:ext uri="{FF2B5EF4-FFF2-40B4-BE49-F238E27FC236}">
                <a16:creationId xmlns:a16="http://schemas.microsoft.com/office/drawing/2014/main" id="{48039B62-71C9-4FEA-9B95-AF777CA424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PE"/>
          </a:p>
        </p:txBody>
      </p:sp>
      <p:sp>
        <p:nvSpPr>
          <p:cNvPr id="4" name="Marcador de fecha 3">
            <a:extLst>
              <a:ext uri="{FF2B5EF4-FFF2-40B4-BE49-F238E27FC236}">
                <a16:creationId xmlns:a16="http://schemas.microsoft.com/office/drawing/2014/main" id="{6228B375-E63B-447D-85C4-6FB9A007637A}"/>
              </a:ext>
            </a:extLst>
          </p:cNvPr>
          <p:cNvSpPr>
            <a:spLocks noGrp="1"/>
          </p:cNvSpPr>
          <p:nvPr>
            <p:ph type="dt" sz="half" idx="10"/>
          </p:nvPr>
        </p:nvSpPr>
        <p:spPr/>
        <p:txBody>
          <a:bodyPr/>
          <a:lstStyle/>
          <a:p>
            <a:fld id="{D5806DC1-70CD-4442-829B-563457763A22}" type="datetimeFigureOut">
              <a:rPr lang="es-PE" smtClean="0"/>
              <a:t>19/09/2023</a:t>
            </a:fld>
            <a:endParaRPr lang="es-PE"/>
          </a:p>
        </p:txBody>
      </p:sp>
      <p:sp>
        <p:nvSpPr>
          <p:cNvPr id="5" name="Marcador de pie de página 4">
            <a:extLst>
              <a:ext uri="{FF2B5EF4-FFF2-40B4-BE49-F238E27FC236}">
                <a16:creationId xmlns:a16="http://schemas.microsoft.com/office/drawing/2014/main" id="{34FFFB16-5A53-4F71-9137-86E2E09FFC94}"/>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3E80B2B7-875D-4CE3-ACC2-927666383FB5}"/>
              </a:ext>
            </a:extLst>
          </p:cNvPr>
          <p:cNvSpPr>
            <a:spLocks noGrp="1"/>
          </p:cNvSpPr>
          <p:nvPr>
            <p:ph type="sldNum" sz="quarter" idx="12"/>
          </p:nvPr>
        </p:nvSpPr>
        <p:spPr/>
        <p:txBody>
          <a:bodyPr/>
          <a:lstStyle/>
          <a:p>
            <a:fld id="{35841170-876A-405A-A9D9-48087664FE7F}" type="slidenum">
              <a:rPr lang="es-PE" smtClean="0"/>
              <a:t>‹Nº›</a:t>
            </a:fld>
            <a:endParaRPr lang="es-PE"/>
          </a:p>
        </p:txBody>
      </p:sp>
    </p:spTree>
    <p:extLst>
      <p:ext uri="{BB962C8B-B14F-4D97-AF65-F5344CB8AC3E}">
        <p14:creationId xmlns:p14="http://schemas.microsoft.com/office/powerpoint/2010/main" val="34616838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7D06E7-F9F9-4ED3-98DF-5384AD821D38}"/>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texto vertical 2">
            <a:extLst>
              <a:ext uri="{FF2B5EF4-FFF2-40B4-BE49-F238E27FC236}">
                <a16:creationId xmlns:a16="http://schemas.microsoft.com/office/drawing/2014/main" id="{01F58DCC-A3F3-4043-ACF2-E3326A12E475}"/>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C2D66094-677F-42E7-A2CB-2DC74C394DEE}"/>
              </a:ext>
            </a:extLst>
          </p:cNvPr>
          <p:cNvSpPr>
            <a:spLocks noGrp="1"/>
          </p:cNvSpPr>
          <p:nvPr>
            <p:ph type="dt" sz="half" idx="10"/>
          </p:nvPr>
        </p:nvSpPr>
        <p:spPr/>
        <p:txBody>
          <a:bodyPr/>
          <a:lstStyle/>
          <a:p>
            <a:fld id="{D5806DC1-70CD-4442-829B-563457763A22}" type="datetimeFigureOut">
              <a:rPr lang="es-PE" smtClean="0"/>
              <a:t>19/09/2023</a:t>
            </a:fld>
            <a:endParaRPr lang="es-PE"/>
          </a:p>
        </p:txBody>
      </p:sp>
      <p:sp>
        <p:nvSpPr>
          <p:cNvPr id="5" name="Marcador de pie de página 4">
            <a:extLst>
              <a:ext uri="{FF2B5EF4-FFF2-40B4-BE49-F238E27FC236}">
                <a16:creationId xmlns:a16="http://schemas.microsoft.com/office/drawing/2014/main" id="{368EAFB9-F6DA-47C4-B859-B741C9B7958F}"/>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A1D25D4F-9A51-4EF7-A5EC-0662A7A31074}"/>
              </a:ext>
            </a:extLst>
          </p:cNvPr>
          <p:cNvSpPr>
            <a:spLocks noGrp="1"/>
          </p:cNvSpPr>
          <p:nvPr>
            <p:ph type="sldNum" sz="quarter" idx="12"/>
          </p:nvPr>
        </p:nvSpPr>
        <p:spPr/>
        <p:txBody>
          <a:bodyPr/>
          <a:lstStyle/>
          <a:p>
            <a:fld id="{35841170-876A-405A-A9D9-48087664FE7F}" type="slidenum">
              <a:rPr lang="es-PE" smtClean="0"/>
              <a:t>‹Nº›</a:t>
            </a:fld>
            <a:endParaRPr lang="es-PE"/>
          </a:p>
        </p:txBody>
      </p:sp>
    </p:spTree>
    <p:extLst>
      <p:ext uri="{BB962C8B-B14F-4D97-AF65-F5344CB8AC3E}">
        <p14:creationId xmlns:p14="http://schemas.microsoft.com/office/powerpoint/2010/main" val="3617277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337B044C-EB2F-488C-A55C-8BDF5BA1BAD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PE"/>
          </a:p>
        </p:txBody>
      </p:sp>
      <p:sp>
        <p:nvSpPr>
          <p:cNvPr id="3" name="Marcador de texto vertical 2">
            <a:extLst>
              <a:ext uri="{FF2B5EF4-FFF2-40B4-BE49-F238E27FC236}">
                <a16:creationId xmlns:a16="http://schemas.microsoft.com/office/drawing/2014/main" id="{591BBDDC-0725-400F-BD6A-9D960A7ED217}"/>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405A5621-116E-4B1F-B06A-4AA5F794D1A6}"/>
              </a:ext>
            </a:extLst>
          </p:cNvPr>
          <p:cNvSpPr>
            <a:spLocks noGrp="1"/>
          </p:cNvSpPr>
          <p:nvPr>
            <p:ph type="dt" sz="half" idx="10"/>
          </p:nvPr>
        </p:nvSpPr>
        <p:spPr/>
        <p:txBody>
          <a:bodyPr/>
          <a:lstStyle/>
          <a:p>
            <a:fld id="{D5806DC1-70CD-4442-829B-563457763A22}" type="datetimeFigureOut">
              <a:rPr lang="es-PE" smtClean="0"/>
              <a:t>19/09/2023</a:t>
            </a:fld>
            <a:endParaRPr lang="es-PE"/>
          </a:p>
        </p:txBody>
      </p:sp>
      <p:sp>
        <p:nvSpPr>
          <p:cNvPr id="5" name="Marcador de pie de página 4">
            <a:extLst>
              <a:ext uri="{FF2B5EF4-FFF2-40B4-BE49-F238E27FC236}">
                <a16:creationId xmlns:a16="http://schemas.microsoft.com/office/drawing/2014/main" id="{13F3DF79-C5FF-494A-A0B2-D897E6EBA1D7}"/>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D6CF38C0-9082-4135-B455-F0CD5841C767}"/>
              </a:ext>
            </a:extLst>
          </p:cNvPr>
          <p:cNvSpPr>
            <a:spLocks noGrp="1"/>
          </p:cNvSpPr>
          <p:nvPr>
            <p:ph type="sldNum" sz="quarter" idx="12"/>
          </p:nvPr>
        </p:nvSpPr>
        <p:spPr/>
        <p:txBody>
          <a:bodyPr/>
          <a:lstStyle/>
          <a:p>
            <a:fld id="{35841170-876A-405A-A9D9-48087664FE7F}" type="slidenum">
              <a:rPr lang="es-PE" smtClean="0"/>
              <a:t>‹Nº›</a:t>
            </a:fld>
            <a:endParaRPr lang="es-PE"/>
          </a:p>
        </p:txBody>
      </p:sp>
    </p:spTree>
    <p:extLst>
      <p:ext uri="{BB962C8B-B14F-4D97-AF65-F5344CB8AC3E}">
        <p14:creationId xmlns:p14="http://schemas.microsoft.com/office/powerpoint/2010/main" val="15198249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D50D6B-C6B7-4EE9-B098-E247250206BA}"/>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contenido 2">
            <a:extLst>
              <a:ext uri="{FF2B5EF4-FFF2-40B4-BE49-F238E27FC236}">
                <a16:creationId xmlns:a16="http://schemas.microsoft.com/office/drawing/2014/main" id="{370B16EB-D709-4EEE-840B-AC1AC0E60E60}"/>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E3D0C506-45D6-47D9-96CB-141B208A21FD}"/>
              </a:ext>
            </a:extLst>
          </p:cNvPr>
          <p:cNvSpPr>
            <a:spLocks noGrp="1"/>
          </p:cNvSpPr>
          <p:nvPr>
            <p:ph type="dt" sz="half" idx="10"/>
          </p:nvPr>
        </p:nvSpPr>
        <p:spPr/>
        <p:txBody>
          <a:bodyPr/>
          <a:lstStyle/>
          <a:p>
            <a:fld id="{D5806DC1-70CD-4442-829B-563457763A22}" type="datetimeFigureOut">
              <a:rPr lang="es-PE" smtClean="0"/>
              <a:t>19/09/2023</a:t>
            </a:fld>
            <a:endParaRPr lang="es-PE"/>
          </a:p>
        </p:txBody>
      </p:sp>
      <p:sp>
        <p:nvSpPr>
          <p:cNvPr id="5" name="Marcador de pie de página 4">
            <a:extLst>
              <a:ext uri="{FF2B5EF4-FFF2-40B4-BE49-F238E27FC236}">
                <a16:creationId xmlns:a16="http://schemas.microsoft.com/office/drawing/2014/main" id="{73B9A33C-DD59-4916-BE4D-551CF8B669F0}"/>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3750BEB8-F0FA-47E0-AFB9-8CD3981F6B53}"/>
              </a:ext>
            </a:extLst>
          </p:cNvPr>
          <p:cNvSpPr>
            <a:spLocks noGrp="1"/>
          </p:cNvSpPr>
          <p:nvPr>
            <p:ph type="sldNum" sz="quarter" idx="12"/>
          </p:nvPr>
        </p:nvSpPr>
        <p:spPr/>
        <p:txBody>
          <a:bodyPr/>
          <a:lstStyle/>
          <a:p>
            <a:fld id="{35841170-876A-405A-A9D9-48087664FE7F}" type="slidenum">
              <a:rPr lang="es-PE" smtClean="0"/>
              <a:t>‹Nº›</a:t>
            </a:fld>
            <a:endParaRPr lang="es-PE"/>
          </a:p>
        </p:txBody>
      </p:sp>
    </p:spTree>
    <p:extLst>
      <p:ext uri="{BB962C8B-B14F-4D97-AF65-F5344CB8AC3E}">
        <p14:creationId xmlns:p14="http://schemas.microsoft.com/office/powerpoint/2010/main" val="18582670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CEC36B-5F15-46E2-AB9A-07D35F9F3604}"/>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PE"/>
          </a:p>
        </p:txBody>
      </p:sp>
      <p:sp>
        <p:nvSpPr>
          <p:cNvPr id="3" name="Marcador de texto 2">
            <a:extLst>
              <a:ext uri="{FF2B5EF4-FFF2-40B4-BE49-F238E27FC236}">
                <a16:creationId xmlns:a16="http://schemas.microsoft.com/office/drawing/2014/main" id="{92AA4D41-7E78-4BCC-B241-5755063C850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4DE4286-F8BA-48AE-A183-167EB8D2E3B0}"/>
              </a:ext>
            </a:extLst>
          </p:cNvPr>
          <p:cNvSpPr>
            <a:spLocks noGrp="1"/>
          </p:cNvSpPr>
          <p:nvPr>
            <p:ph type="dt" sz="half" idx="10"/>
          </p:nvPr>
        </p:nvSpPr>
        <p:spPr/>
        <p:txBody>
          <a:bodyPr/>
          <a:lstStyle/>
          <a:p>
            <a:fld id="{D5806DC1-70CD-4442-829B-563457763A22}" type="datetimeFigureOut">
              <a:rPr lang="es-PE" smtClean="0"/>
              <a:t>19/09/2023</a:t>
            </a:fld>
            <a:endParaRPr lang="es-PE"/>
          </a:p>
        </p:txBody>
      </p:sp>
      <p:sp>
        <p:nvSpPr>
          <p:cNvPr id="5" name="Marcador de pie de página 4">
            <a:extLst>
              <a:ext uri="{FF2B5EF4-FFF2-40B4-BE49-F238E27FC236}">
                <a16:creationId xmlns:a16="http://schemas.microsoft.com/office/drawing/2014/main" id="{DA763351-CD12-4665-BD40-6557BC057A52}"/>
              </a:ext>
            </a:extLst>
          </p:cNvPr>
          <p:cNvSpPr>
            <a:spLocks noGrp="1"/>
          </p:cNvSpPr>
          <p:nvPr>
            <p:ph type="ftr" sz="quarter" idx="11"/>
          </p:nvPr>
        </p:nvSpPr>
        <p:spPr/>
        <p:txBody>
          <a:bodyPr/>
          <a:lstStyle/>
          <a:p>
            <a:endParaRPr lang="es-PE"/>
          </a:p>
        </p:txBody>
      </p:sp>
      <p:sp>
        <p:nvSpPr>
          <p:cNvPr id="6" name="Marcador de número de diapositiva 5">
            <a:extLst>
              <a:ext uri="{FF2B5EF4-FFF2-40B4-BE49-F238E27FC236}">
                <a16:creationId xmlns:a16="http://schemas.microsoft.com/office/drawing/2014/main" id="{037DDE94-4011-44E4-B507-AAEA16992865}"/>
              </a:ext>
            </a:extLst>
          </p:cNvPr>
          <p:cNvSpPr>
            <a:spLocks noGrp="1"/>
          </p:cNvSpPr>
          <p:nvPr>
            <p:ph type="sldNum" sz="quarter" idx="12"/>
          </p:nvPr>
        </p:nvSpPr>
        <p:spPr/>
        <p:txBody>
          <a:bodyPr/>
          <a:lstStyle/>
          <a:p>
            <a:fld id="{35841170-876A-405A-A9D9-48087664FE7F}" type="slidenum">
              <a:rPr lang="es-PE" smtClean="0"/>
              <a:t>‹Nº›</a:t>
            </a:fld>
            <a:endParaRPr lang="es-PE"/>
          </a:p>
        </p:txBody>
      </p:sp>
    </p:spTree>
    <p:extLst>
      <p:ext uri="{BB962C8B-B14F-4D97-AF65-F5344CB8AC3E}">
        <p14:creationId xmlns:p14="http://schemas.microsoft.com/office/powerpoint/2010/main" val="38794554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77FCCA7-FDC0-48FB-A17F-A7085A29D17A}"/>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contenido 2">
            <a:extLst>
              <a:ext uri="{FF2B5EF4-FFF2-40B4-BE49-F238E27FC236}">
                <a16:creationId xmlns:a16="http://schemas.microsoft.com/office/drawing/2014/main" id="{AD080D42-89DA-4685-832B-C8B32DFC54F6}"/>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contenido 3">
            <a:extLst>
              <a:ext uri="{FF2B5EF4-FFF2-40B4-BE49-F238E27FC236}">
                <a16:creationId xmlns:a16="http://schemas.microsoft.com/office/drawing/2014/main" id="{C23AD8A8-FA1D-4079-9B86-D14A9B952A0E}"/>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5" name="Marcador de fecha 4">
            <a:extLst>
              <a:ext uri="{FF2B5EF4-FFF2-40B4-BE49-F238E27FC236}">
                <a16:creationId xmlns:a16="http://schemas.microsoft.com/office/drawing/2014/main" id="{C3408E89-088D-4B53-A4D5-5C0435597AB6}"/>
              </a:ext>
            </a:extLst>
          </p:cNvPr>
          <p:cNvSpPr>
            <a:spLocks noGrp="1"/>
          </p:cNvSpPr>
          <p:nvPr>
            <p:ph type="dt" sz="half" idx="10"/>
          </p:nvPr>
        </p:nvSpPr>
        <p:spPr/>
        <p:txBody>
          <a:bodyPr/>
          <a:lstStyle/>
          <a:p>
            <a:fld id="{D5806DC1-70CD-4442-829B-563457763A22}" type="datetimeFigureOut">
              <a:rPr lang="es-PE" smtClean="0"/>
              <a:t>19/09/2023</a:t>
            </a:fld>
            <a:endParaRPr lang="es-PE"/>
          </a:p>
        </p:txBody>
      </p:sp>
      <p:sp>
        <p:nvSpPr>
          <p:cNvPr id="6" name="Marcador de pie de página 5">
            <a:extLst>
              <a:ext uri="{FF2B5EF4-FFF2-40B4-BE49-F238E27FC236}">
                <a16:creationId xmlns:a16="http://schemas.microsoft.com/office/drawing/2014/main" id="{243FB91E-FA07-40E0-934A-6D8178F59E2B}"/>
              </a:ext>
            </a:extLst>
          </p:cNvPr>
          <p:cNvSpPr>
            <a:spLocks noGrp="1"/>
          </p:cNvSpPr>
          <p:nvPr>
            <p:ph type="ftr" sz="quarter" idx="11"/>
          </p:nvPr>
        </p:nvSpPr>
        <p:spPr/>
        <p:txBody>
          <a:bodyPr/>
          <a:lstStyle/>
          <a:p>
            <a:endParaRPr lang="es-PE"/>
          </a:p>
        </p:txBody>
      </p:sp>
      <p:sp>
        <p:nvSpPr>
          <p:cNvPr id="7" name="Marcador de número de diapositiva 6">
            <a:extLst>
              <a:ext uri="{FF2B5EF4-FFF2-40B4-BE49-F238E27FC236}">
                <a16:creationId xmlns:a16="http://schemas.microsoft.com/office/drawing/2014/main" id="{649D28C3-66E3-477E-9507-CFEFDB012DFA}"/>
              </a:ext>
            </a:extLst>
          </p:cNvPr>
          <p:cNvSpPr>
            <a:spLocks noGrp="1"/>
          </p:cNvSpPr>
          <p:nvPr>
            <p:ph type="sldNum" sz="quarter" idx="12"/>
          </p:nvPr>
        </p:nvSpPr>
        <p:spPr/>
        <p:txBody>
          <a:bodyPr/>
          <a:lstStyle/>
          <a:p>
            <a:fld id="{35841170-876A-405A-A9D9-48087664FE7F}" type="slidenum">
              <a:rPr lang="es-PE" smtClean="0"/>
              <a:t>‹Nº›</a:t>
            </a:fld>
            <a:endParaRPr lang="es-PE"/>
          </a:p>
        </p:txBody>
      </p:sp>
    </p:spTree>
    <p:extLst>
      <p:ext uri="{BB962C8B-B14F-4D97-AF65-F5344CB8AC3E}">
        <p14:creationId xmlns:p14="http://schemas.microsoft.com/office/powerpoint/2010/main" val="444859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5B98C29-7F52-45BF-8999-8FA37039CD77}"/>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PE"/>
          </a:p>
        </p:txBody>
      </p:sp>
      <p:sp>
        <p:nvSpPr>
          <p:cNvPr id="3" name="Marcador de texto 2">
            <a:extLst>
              <a:ext uri="{FF2B5EF4-FFF2-40B4-BE49-F238E27FC236}">
                <a16:creationId xmlns:a16="http://schemas.microsoft.com/office/drawing/2014/main" id="{AFF692B1-A4F3-4B0F-83A8-23F1F92E70D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B7E69132-AB1F-4308-A9D1-CF23FA7A4B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5" name="Marcador de texto 4">
            <a:extLst>
              <a:ext uri="{FF2B5EF4-FFF2-40B4-BE49-F238E27FC236}">
                <a16:creationId xmlns:a16="http://schemas.microsoft.com/office/drawing/2014/main" id="{96EBA59A-72FF-426C-911E-39FBC319CA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1C699FD9-4D25-4471-8453-6C324628EFD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7" name="Marcador de fecha 6">
            <a:extLst>
              <a:ext uri="{FF2B5EF4-FFF2-40B4-BE49-F238E27FC236}">
                <a16:creationId xmlns:a16="http://schemas.microsoft.com/office/drawing/2014/main" id="{3C76F5C2-3FB2-4641-8EA5-77CF17B6688E}"/>
              </a:ext>
            </a:extLst>
          </p:cNvPr>
          <p:cNvSpPr>
            <a:spLocks noGrp="1"/>
          </p:cNvSpPr>
          <p:nvPr>
            <p:ph type="dt" sz="half" idx="10"/>
          </p:nvPr>
        </p:nvSpPr>
        <p:spPr/>
        <p:txBody>
          <a:bodyPr/>
          <a:lstStyle/>
          <a:p>
            <a:fld id="{D5806DC1-70CD-4442-829B-563457763A22}" type="datetimeFigureOut">
              <a:rPr lang="es-PE" smtClean="0"/>
              <a:t>19/09/2023</a:t>
            </a:fld>
            <a:endParaRPr lang="es-PE"/>
          </a:p>
        </p:txBody>
      </p:sp>
      <p:sp>
        <p:nvSpPr>
          <p:cNvPr id="8" name="Marcador de pie de página 7">
            <a:extLst>
              <a:ext uri="{FF2B5EF4-FFF2-40B4-BE49-F238E27FC236}">
                <a16:creationId xmlns:a16="http://schemas.microsoft.com/office/drawing/2014/main" id="{B01E7F85-97B6-4146-84EA-743C021660B4}"/>
              </a:ext>
            </a:extLst>
          </p:cNvPr>
          <p:cNvSpPr>
            <a:spLocks noGrp="1"/>
          </p:cNvSpPr>
          <p:nvPr>
            <p:ph type="ftr" sz="quarter" idx="11"/>
          </p:nvPr>
        </p:nvSpPr>
        <p:spPr/>
        <p:txBody>
          <a:bodyPr/>
          <a:lstStyle/>
          <a:p>
            <a:endParaRPr lang="es-PE"/>
          </a:p>
        </p:txBody>
      </p:sp>
      <p:sp>
        <p:nvSpPr>
          <p:cNvPr id="9" name="Marcador de número de diapositiva 8">
            <a:extLst>
              <a:ext uri="{FF2B5EF4-FFF2-40B4-BE49-F238E27FC236}">
                <a16:creationId xmlns:a16="http://schemas.microsoft.com/office/drawing/2014/main" id="{9C3146BE-BDB5-417C-BC04-5484F539999F}"/>
              </a:ext>
            </a:extLst>
          </p:cNvPr>
          <p:cNvSpPr>
            <a:spLocks noGrp="1"/>
          </p:cNvSpPr>
          <p:nvPr>
            <p:ph type="sldNum" sz="quarter" idx="12"/>
          </p:nvPr>
        </p:nvSpPr>
        <p:spPr/>
        <p:txBody>
          <a:bodyPr/>
          <a:lstStyle/>
          <a:p>
            <a:fld id="{35841170-876A-405A-A9D9-48087664FE7F}" type="slidenum">
              <a:rPr lang="es-PE" smtClean="0"/>
              <a:t>‹Nº›</a:t>
            </a:fld>
            <a:endParaRPr lang="es-PE"/>
          </a:p>
        </p:txBody>
      </p:sp>
    </p:spTree>
    <p:extLst>
      <p:ext uri="{BB962C8B-B14F-4D97-AF65-F5344CB8AC3E}">
        <p14:creationId xmlns:p14="http://schemas.microsoft.com/office/powerpoint/2010/main" val="3844252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50E546-3C01-4C57-8EC1-6FF52AFDB78E}"/>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fecha 2">
            <a:extLst>
              <a:ext uri="{FF2B5EF4-FFF2-40B4-BE49-F238E27FC236}">
                <a16:creationId xmlns:a16="http://schemas.microsoft.com/office/drawing/2014/main" id="{73422740-7634-4DFF-BDB2-CBBD59FD2F81}"/>
              </a:ext>
            </a:extLst>
          </p:cNvPr>
          <p:cNvSpPr>
            <a:spLocks noGrp="1"/>
          </p:cNvSpPr>
          <p:nvPr>
            <p:ph type="dt" sz="half" idx="10"/>
          </p:nvPr>
        </p:nvSpPr>
        <p:spPr/>
        <p:txBody>
          <a:bodyPr/>
          <a:lstStyle/>
          <a:p>
            <a:fld id="{D5806DC1-70CD-4442-829B-563457763A22}" type="datetimeFigureOut">
              <a:rPr lang="es-PE" smtClean="0"/>
              <a:t>19/09/2023</a:t>
            </a:fld>
            <a:endParaRPr lang="es-PE"/>
          </a:p>
        </p:txBody>
      </p:sp>
      <p:sp>
        <p:nvSpPr>
          <p:cNvPr id="4" name="Marcador de pie de página 3">
            <a:extLst>
              <a:ext uri="{FF2B5EF4-FFF2-40B4-BE49-F238E27FC236}">
                <a16:creationId xmlns:a16="http://schemas.microsoft.com/office/drawing/2014/main" id="{BD47A817-D993-4BF0-B925-440976AC7070}"/>
              </a:ext>
            </a:extLst>
          </p:cNvPr>
          <p:cNvSpPr>
            <a:spLocks noGrp="1"/>
          </p:cNvSpPr>
          <p:nvPr>
            <p:ph type="ftr" sz="quarter" idx="11"/>
          </p:nvPr>
        </p:nvSpPr>
        <p:spPr/>
        <p:txBody>
          <a:bodyPr/>
          <a:lstStyle/>
          <a:p>
            <a:endParaRPr lang="es-PE"/>
          </a:p>
        </p:txBody>
      </p:sp>
      <p:sp>
        <p:nvSpPr>
          <p:cNvPr id="5" name="Marcador de número de diapositiva 4">
            <a:extLst>
              <a:ext uri="{FF2B5EF4-FFF2-40B4-BE49-F238E27FC236}">
                <a16:creationId xmlns:a16="http://schemas.microsoft.com/office/drawing/2014/main" id="{15FC53A6-FD84-4AB0-A53A-4A3D439C15C2}"/>
              </a:ext>
            </a:extLst>
          </p:cNvPr>
          <p:cNvSpPr>
            <a:spLocks noGrp="1"/>
          </p:cNvSpPr>
          <p:nvPr>
            <p:ph type="sldNum" sz="quarter" idx="12"/>
          </p:nvPr>
        </p:nvSpPr>
        <p:spPr/>
        <p:txBody>
          <a:bodyPr/>
          <a:lstStyle/>
          <a:p>
            <a:fld id="{35841170-876A-405A-A9D9-48087664FE7F}" type="slidenum">
              <a:rPr lang="es-PE" smtClean="0"/>
              <a:t>‹Nº›</a:t>
            </a:fld>
            <a:endParaRPr lang="es-PE"/>
          </a:p>
        </p:txBody>
      </p:sp>
    </p:spTree>
    <p:extLst>
      <p:ext uri="{BB962C8B-B14F-4D97-AF65-F5344CB8AC3E}">
        <p14:creationId xmlns:p14="http://schemas.microsoft.com/office/powerpoint/2010/main" val="751033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6D99FDB-7BF2-4AD2-9140-70F6C92D7C35}"/>
              </a:ext>
            </a:extLst>
          </p:cNvPr>
          <p:cNvSpPr>
            <a:spLocks noGrp="1"/>
          </p:cNvSpPr>
          <p:nvPr>
            <p:ph type="dt" sz="half" idx="10"/>
          </p:nvPr>
        </p:nvSpPr>
        <p:spPr/>
        <p:txBody>
          <a:bodyPr/>
          <a:lstStyle/>
          <a:p>
            <a:fld id="{D5806DC1-70CD-4442-829B-563457763A22}" type="datetimeFigureOut">
              <a:rPr lang="es-PE" smtClean="0"/>
              <a:t>19/09/2023</a:t>
            </a:fld>
            <a:endParaRPr lang="es-PE"/>
          </a:p>
        </p:txBody>
      </p:sp>
      <p:sp>
        <p:nvSpPr>
          <p:cNvPr id="3" name="Marcador de pie de página 2">
            <a:extLst>
              <a:ext uri="{FF2B5EF4-FFF2-40B4-BE49-F238E27FC236}">
                <a16:creationId xmlns:a16="http://schemas.microsoft.com/office/drawing/2014/main" id="{F98CAB08-0956-48BE-9DC4-C3014BA1D3BA}"/>
              </a:ext>
            </a:extLst>
          </p:cNvPr>
          <p:cNvSpPr>
            <a:spLocks noGrp="1"/>
          </p:cNvSpPr>
          <p:nvPr>
            <p:ph type="ftr" sz="quarter" idx="11"/>
          </p:nvPr>
        </p:nvSpPr>
        <p:spPr/>
        <p:txBody>
          <a:bodyPr/>
          <a:lstStyle/>
          <a:p>
            <a:endParaRPr lang="es-PE"/>
          </a:p>
        </p:txBody>
      </p:sp>
      <p:sp>
        <p:nvSpPr>
          <p:cNvPr id="4" name="Marcador de número de diapositiva 3">
            <a:extLst>
              <a:ext uri="{FF2B5EF4-FFF2-40B4-BE49-F238E27FC236}">
                <a16:creationId xmlns:a16="http://schemas.microsoft.com/office/drawing/2014/main" id="{D20C012A-9E52-4DE0-94BE-ECDA14C18717}"/>
              </a:ext>
            </a:extLst>
          </p:cNvPr>
          <p:cNvSpPr>
            <a:spLocks noGrp="1"/>
          </p:cNvSpPr>
          <p:nvPr>
            <p:ph type="sldNum" sz="quarter" idx="12"/>
          </p:nvPr>
        </p:nvSpPr>
        <p:spPr/>
        <p:txBody>
          <a:bodyPr/>
          <a:lstStyle/>
          <a:p>
            <a:fld id="{35841170-876A-405A-A9D9-48087664FE7F}" type="slidenum">
              <a:rPr lang="es-PE" smtClean="0"/>
              <a:t>‹Nº›</a:t>
            </a:fld>
            <a:endParaRPr lang="es-PE"/>
          </a:p>
        </p:txBody>
      </p:sp>
    </p:spTree>
    <p:extLst>
      <p:ext uri="{BB962C8B-B14F-4D97-AF65-F5344CB8AC3E}">
        <p14:creationId xmlns:p14="http://schemas.microsoft.com/office/powerpoint/2010/main" val="8675735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D65FAD-4338-45A8-A3CE-F672D2D0CC8E}"/>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PE"/>
          </a:p>
        </p:txBody>
      </p:sp>
      <p:sp>
        <p:nvSpPr>
          <p:cNvPr id="3" name="Marcador de contenido 2">
            <a:extLst>
              <a:ext uri="{FF2B5EF4-FFF2-40B4-BE49-F238E27FC236}">
                <a16:creationId xmlns:a16="http://schemas.microsoft.com/office/drawing/2014/main" id="{ED80B05B-3974-41E2-A972-32AB31EB854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texto 3">
            <a:extLst>
              <a:ext uri="{FF2B5EF4-FFF2-40B4-BE49-F238E27FC236}">
                <a16:creationId xmlns:a16="http://schemas.microsoft.com/office/drawing/2014/main" id="{E72330BC-42AC-4015-94F0-C9D99C3411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D3E44680-ADBA-4223-B4DA-4ECE26AC4D2A}"/>
              </a:ext>
            </a:extLst>
          </p:cNvPr>
          <p:cNvSpPr>
            <a:spLocks noGrp="1"/>
          </p:cNvSpPr>
          <p:nvPr>
            <p:ph type="dt" sz="half" idx="10"/>
          </p:nvPr>
        </p:nvSpPr>
        <p:spPr/>
        <p:txBody>
          <a:bodyPr/>
          <a:lstStyle/>
          <a:p>
            <a:fld id="{D5806DC1-70CD-4442-829B-563457763A22}" type="datetimeFigureOut">
              <a:rPr lang="es-PE" smtClean="0"/>
              <a:t>19/09/2023</a:t>
            </a:fld>
            <a:endParaRPr lang="es-PE"/>
          </a:p>
        </p:txBody>
      </p:sp>
      <p:sp>
        <p:nvSpPr>
          <p:cNvPr id="6" name="Marcador de pie de página 5">
            <a:extLst>
              <a:ext uri="{FF2B5EF4-FFF2-40B4-BE49-F238E27FC236}">
                <a16:creationId xmlns:a16="http://schemas.microsoft.com/office/drawing/2014/main" id="{0E1EE539-CD72-4FEA-9E23-F88AE538632C}"/>
              </a:ext>
            </a:extLst>
          </p:cNvPr>
          <p:cNvSpPr>
            <a:spLocks noGrp="1"/>
          </p:cNvSpPr>
          <p:nvPr>
            <p:ph type="ftr" sz="quarter" idx="11"/>
          </p:nvPr>
        </p:nvSpPr>
        <p:spPr/>
        <p:txBody>
          <a:bodyPr/>
          <a:lstStyle/>
          <a:p>
            <a:endParaRPr lang="es-PE"/>
          </a:p>
        </p:txBody>
      </p:sp>
      <p:sp>
        <p:nvSpPr>
          <p:cNvPr id="7" name="Marcador de número de diapositiva 6">
            <a:extLst>
              <a:ext uri="{FF2B5EF4-FFF2-40B4-BE49-F238E27FC236}">
                <a16:creationId xmlns:a16="http://schemas.microsoft.com/office/drawing/2014/main" id="{12A7FB0F-83FD-4E95-BB3D-9AD521C7F2DE}"/>
              </a:ext>
            </a:extLst>
          </p:cNvPr>
          <p:cNvSpPr>
            <a:spLocks noGrp="1"/>
          </p:cNvSpPr>
          <p:nvPr>
            <p:ph type="sldNum" sz="quarter" idx="12"/>
          </p:nvPr>
        </p:nvSpPr>
        <p:spPr/>
        <p:txBody>
          <a:bodyPr/>
          <a:lstStyle/>
          <a:p>
            <a:fld id="{35841170-876A-405A-A9D9-48087664FE7F}" type="slidenum">
              <a:rPr lang="es-PE" smtClean="0"/>
              <a:t>‹Nº›</a:t>
            </a:fld>
            <a:endParaRPr lang="es-PE"/>
          </a:p>
        </p:txBody>
      </p:sp>
    </p:spTree>
    <p:extLst>
      <p:ext uri="{BB962C8B-B14F-4D97-AF65-F5344CB8AC3E}">
        <p14:creationId xmlns:p14="http://schemas.microsoft.com/office/powerpoint/2010/main" val="724057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009A65-E326-4F25-AA96-9990D92409B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PE"/>
          </a:p>
        </p:txBody>
      </p:sp>
      <p:sp>
        <p:nvSpPr>
          <p:cNvPr id="3" name="Marcador de posición de imagen 2">
            <a:extLst>
              <a:ext uri="{FF2B5EF4-FFF2-40B4-BE49-F238E27FC236}">
                <a16:creationId xmlns:a16="http://schemas.microsoft.com/office/drawing/2014/main" id="{13735C6D-61C5-42C1-9862-D8DEB195803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a:p>
        </p:txBody>
      </p:sp>
      <p:sp>
        <p:nvSpPr>
          <p:cNvPr id="4" name="Marcador de texto 3">
            <a:extLst>
              <a:ext uri="{FF2B5EF4-FFF2-40B4-BE49-F238E27FC236}">
                <a16:creationId xmlns:a16="http://schemas.microsoft.com/office/drawing/2014/main" id="{CC070358-0405-4866-B641-15E44E73F1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BE0B7D7C-338F-45E4-B38E-34ED97C10537}"/>
              </a:ext>
            </a:extLst>
          </p:cNvPr>
          <p:cNvSpPr>
            <a:spLocks noGrp="1"/>
          </p:cNvSpPr>
          <p:nvPr>
            <p:ph type="dt" sz="half" idx="10"/>
          </p:nvPr>
        </p:nvSpPr>
        <p:spPr/>
        <p:txBody>
          <a:bodyPr/>
          <a:lstStyle/>
          <a:p>
            <a:fld id="{D5806DC1-70CD-4442-829B-563457763A22}" type="datetimeFigureOut">
              <a:rPr lang="es-PE" smtClean="0"/>
              <a:t>19/09/2023</a:t>
            </a:fld>
            <a:endParaRPr lang="es-PE"/>
          </a:p>
        </p:txBody>
      </p:sp>
      <p:sp>
        <p:nvSpPr>
          <p:cNvPr id="6" name="Marcador de pie de página 5">
            <a:extLst>
              <a:ext uri="{FF2B5EF4-FFF2-40B4-BE49-F238E27FC236}">
                <a16:creationId xmlns:a16="http://schemas.microsoft.com/office/drawing/2014/main" id="{5A5670FB-5786-46E9-A12D-59B27378CD35}"/>
              </a:ext>
            </a:extLst>
          </p:cNvPr>
          <p:cNvSpPr>
            <a:spLocks noGrp="1"/>
          </p:cNvSpPr>
          <p:nvPr>
            <p:ph type="ftr" sz="quarter" idx="11"/>
          </p:nvPr>
        </p:nvSpPr>
        <p:spPr/>
        <p:txBody>
          <a:bodyPr/>
          <a:lstStyle/>
          <a:p>
            <a:endParaRPr lang="es-PE"/>
          </a:p>
        </p:txBody>
      </p:sp>
      <p:sp>
        <p:nvSpPr>
          <p:cNvPr id="7" name="Marcador de número de diapositiva 6">
            <a:extLst>
              <a:ext uri="{FF2B5EF4-FFF2-40B4-BE49-F238E27FC236}">
                <a16:creationId xmlns:a16="http://schemas.microsoft.com/office/drawing/2014/main" id="{2A576902-AFAB-4B83-B186-A9B3418C1924}"/>
              </a:ext>
            </a:extLst>
          </p:cNvPr>
          <p:cNvSpPr>
            <a:spLocks noGrp="1"/>
          </p:cNvSpPr>
          <p:nvPr>
            <p:ph type="sldNum" sz="quarter" idx="12"/>
          </p:nvPr>
        </p:nvSpPr>
        <p:spPr/>
        <p:txBody>
          <a:bodyPr/>
          <a:lstStyle/>
          <a:p>
            <a:fld id="{35841170-876A-405A-A9D9-48087664FE7F}" type="slidenum">
              <a:rPr lang="es-PE" smtClean="0"/>
              <a:t>‹Nº›</a:t>
            </a:fld>
            <a:endParaRPr lang="es-PE"/>
          </a:p>
        </p:txBody>
      </p:sp>
    </p:spTree>
    <p:extLst>
      <p:ext uri="{BB962C8B-B14F-4D97-AF65-F5344CB8AC3E}">
        <p14:creationId xmlns:p14="http://schemas.microsoft.com/office/powerpoint/2010/main" val="4042715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1EF52C3-F7E1-4C63-9F32-FBB03A6B1F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PE"/>
          </a:p>
        </p:txBody>
      </p:sp>
      <p:sp>
        <p:nvSpPr>
          <p:cNvPr id="3" name="Marcador de texto 2">
            <a:extLst>
              <a:ext uri="{FF2B5EF4-FFF2-40B4-BE49-F238E27FC236}">
                <a16:creationId xmlns:a16="http://schemas.microsoft.com/office/drawing/2014/main" id="{5DF28CBB-FBF7-4F66-AA1A-66D1622D21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40F6F705-842B-4E1B-9553-50979779F81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806DC1-70CD-4442-829B-563457763A22}" type="datetimeFigureOut">
              <a:rPr lang="es-PE" smtClean="0"/>
              <a:t>19/09/2023</a:t>
            </a:fld>
            <a:endParaRPr lang="es-PE"/>
          </a:p>
        </p:txBody>
      </p:sp>
      <p:sp>
        <p:nvSpPr>
          <p:cNvPr id="5" name="Marcador de pie de página 4">
            <a:extLst>
              <a:ext uri="{FF2B5EF4-FFF2-40B4-BE49-F238E27FC236}">
                <a16:creationId xmlns:a16="http://schemas.microsoft.com/office/drawing/2014/main" id="{2E5F693F-4C53-4B52-A6BA-173FFC7426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E"/>
          </a:p>
        </p:txBody>
      </p:sp>
      <p:sp>
        <p:nvSpPr>
          <p:cNvPr id="6" name="Marcador de número de diapositiva 5">
            <a:extLst>
              <a:ext uri="{FF2B5EF4-FFF2-40B4-BE49-F238E27FC236}">
                <a16:creationId xmlns:a16="http://schemas.microsoft.com/office/drawing/2014/main" id="{660D3032-3C97-4BAB-A5C1-85659584803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841170-876A-405A-A9D9-48087664FE7F}" type="slidenum">
              <a:rPr lang="es-PE" smtClean="0"/>
              <a:t>‹Nº›</a:t>
            </a:fld>
            <a:endParaRPr lang="es-PE"/>
          </a:p>
        </p:txBody>
      </p:sp>
    </p:spTree>
    <p:extLst>
      <p:ext uri="{BB962C8B-B14F-4D97-AF65-F5344CB8AC3E}">
        <p14:creationId xmlns:p14="http://schemas.microsoft.com/office/powerpoint/2010/main" val="28337149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EEFC9BCB-9C76-4866-A622-41DEF480B01F}"/>
              </a:ext>
            </a:extLst>
          </p:cNvPr>
          <p:cNvSpPr>
            <a:spLocks noGrp="1"/>
          </p:cNvSpPr>
          <p:nvPr>
            <p:ph idx="1"/>
          </p:nvPr>
        </p:nvSpPr>
        <p:spPr>
          <a:xfrm>
            <a:off x="838200" y="2281806"/>
            <a:ext cx="10515600" cy="3655167"/>
          </a:xfrm>
        </p:spPr>
        <p:txBody>
          <a:bodyPr>
            <a:normAutofit/>
          </a:bodyPr>
          <a:lstStyle/>
          <a:p>
            <a:pPr marL="0" indent="0" algn="just">
              <a:buNone/>
            </a:pPr>
            <a:r>
              <a:rPr lang="es-ES" sz="3200" dirty="0">
                <a:cs typeface="Calibri" panose="020F0502020204030204" pitchFamily="34" charset="0"/>
              </a:rPr>
              <a:t>El Área de Remuneraciones, Pensiones y Beneficios Sociales de la Oficina Gestión de Recursos Humanos es el órgano Funcional responsable de conducir los procesos del Sistema Administrativo de compensación. Depende jerárquicamente de la Oficina Gestión de Recursos Humanos del Gobierno Regional de Huancavelica.</a:t>
            </a:r>
          </a:p>
          <a:p>
            <a:pPr marL="0" indent="0" algn="just">
              <a:buNone/>
            </a:pPr>
            <a:endParaRPr lang="es-ES" sz="3200" dirty="0"/>
          </a:p>
          <a:p>
            <a:pPr algn="just"/>
            <a:endParaRPr lang="es-PE" sz="3200" dirty="0"/>
          </a:p>
        </p:txBody>
      </p:sp>
      <p:sp>
        <p:nvSpPr>
          <p:cNvPr id="5" name="CuadroTexto 4">
            <a:extLst>
              <a:ext uri="{FF2B5EF4-FFF2-40B4-BE49-F238E27FC236}">
                <a16:creationId xmlns:a16="http://schemas.microsoft.com/office/drawing/2014/main" id="{2F465BEF-77E9-4B0E-A847-212C99C51EF1}"/>
              </a:ext>
            </a:extLst>
          </p:cNvPr>
          <p:cNvSpPr txBox="1"/>
          <p:nvPr/>
        </p:nvSpPr>
        <p:spPr>
          <a:xfrm>
            <a:off x="2345634" y="1008165"/>
            <a:ext cx="7326872" cy="954107"/>
          </a:xfrm>
          <a:prstGeom prst="rect">
            <a:avLst/>
          </a:prstGeom>
          <a:noFill/>
        </p:spPr>
        <p:txBody>
          <a:bodyPr wrap="square">
            <a:spAutoFit/>
          </a:bodyPr>
          <a:lstStyle/>
          <a:p>
            <a:pPr algn="ctr"/>
            <a:r>
              <a:rPr lang="es-ES" sz="2800" b="1" dirty="0">
                <a:solidFill>
                  <a:srgbClr val="0070C0"/>
                </a:solidFill>
                <a:latin typeface="Algerian" panose="04020705040A02060702" pitchFamily="82" charset="0"/>
              </a:rPr>
              <a:t>AREA DE REMUNERACIONES, PENSIONES Y BENEFICIOS SOCIALES - OGRH</a:t>
            </a:r>
            <a:endParaRPr lang="es-PE" sz="2800" b="1" dirty="0">
              <a:solidFill>
                <a:srgbClr val="0070C0"/>
              </a:solidFill>
              <a:latin typeface="Algerian" panose="04020705040A02060702" pitchFamily="82" charset="0"/>
            </a:endParaRPr>
          </a:p>
        </p:txBody>
      </p:sp>
    </p:spTree>
    <p:extLst>
      <p:ext uri="{BB962C8B-B14F-4D97-AF65-F5344CB8AC3E}">
        <p14:creationId xmlns:p14="http://schemas.microsoft.com/office/powerpoint/2010/main" val="10998763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8F614926-502A-48FC-9409-F63F83202C4F}"/>
              </a:ext>
            </a:extLst>
          </p:cNvPr>
          <p:cNvSpPr>
            <a:spLocks noGrp="1"/>
          </p:cNvSpPr>
          <p:nvPr>
            <p:ph idx="1"/>
          </p:nvPr>
        </p:nvSpPr>
        <p:spPr>
          <a:xfrm>
            <a:off x="838200" y="1825625"/>
            <a:ext cx="10515600" cy="2494584"/>
          </a:xfrm>
        </p:spPr>
        <p:txBody>
          <a:bodyPr>
            <a:normAutofit/>
          </a:bodyPr>
          <a:lstStyle/>
          <a:p>
            <a:pPr marL="0" indent="0" algn="ctr">
              <a:buNone/>
            </a:pPr>
            <a:r>
              <a:rPr lang="es-ES" sz="3200" dirty="0">
                <a:solidFill>
                  <a:srgbClr val="0070C0"/>
                </a:solidFill>
                <a:latin typeface="Albertus Extra Bold" panose="020E0802040304020204" pitchFamily="34" charset="0"/>
              </a:rPr>
              <a:t>A continuación, se describen los logros y avances programadas para el año 2023, a cargo del Área de </a:t>
            </a:r>
            <a:r>
              <a:rPr lang="es-MX" sz="3200" dirty="0">
                <a:solidFill>
                  <a:srgbClr val="0070C0"/>
                </a:solidFill>
                <a:latin typeface="Albertus Extra Bold" panose="020E0802040304020204" pitchFamily="34" charset="0"/>
              </a:rPr>
              <a:t>Área de Remuneraciones, Pensiones y Beneficios Sociales</a:t>
            </a:r>
            <a:r>
              <a:rPr lang="es-ES" sz="3200" dirty="0">
                <a:solidFill>
                  <a:srgbClr val="0070C0"/>
                </a:solidFill>
                <a:latin typeface="Albertus Extra Bold" panose="020E0802040304020204" pitchFamily="34" charset="0"/>
              </a:rPr>
              <a:t>:</a:t>
            </a:r>
            <a:endParaRPr lang="es-PE" sz="3200" dirty="0">
              <a:latin typeface="Albertus Extra Bold" panose="020E0802040304020204" pitchFamily="34" charset="0"/>
            </a:endParaRPr>
          </a:p>
        </p:txBody>
      </p:sp>
    </p:spTree>
    <p:extLst>
      <p:ext uri="{BB962C8B-B14F-4D97-AF65-F5344CB8AC3E}">
        <p14:creationId xmlns:p14="http://schemas.microsoft.com/office/powerpoint/2010/main" val="3502548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9AFE6E51-E4BD-4E4C-883C-8CD2F8B26344}"/>
              </a:ext>
            </a:extLst>
          </p:cNvPr>
          <p:cNvSpPr>
            <a:spLocks noGrp="1"/>
          </p:cNvSpPr>
          <p:nvPr>
            <p:ph idx="1"/>
          </p:nvPr>
        </p:nvSpPr>
        <p:spPr>
          <a:xfrm>
            <a:off x="506895" y="702365"/>
            <a:ext cx="7278087" cy="5989983"/>
          </a:xfrm>
        </p:spPr>
        <p:txBody>
          <a:bodyPr>
            <a:normAutofit fontScale="85000" lnSpcReduction="10000"/>
          </a:bodyPr>
          <a:lstStyle/>
          <a:p>
            <a:pPr marL="514350" indent="-514350" algn="just">
              <a:buFont typeface="+mj-lt"/>
              <a:buAutoNum type="arabicPeriod"/>
            </a:pPr>
            <a:r>
              <a:rPr lang="es-ES" sz="3200" dirty="0"/>
              <a:t>Se cumplido la elaboración de las planillas de pago del personal D.L. 276, D.L. 1057 y Pensionistas, en las fecha según </a:t>
            </a:r>
            <a:r>
              <a:rPr lang="es-MX" sz="3200" dirty="0"/>
              <a:t>Cronograma de pagos del Banco de la Nación</a:t>
            </a:r>
          </a:p>
          <a:p>
            <a:pPr marL="514350" indent="-514350" algn="just">
              <a:buFont typeface="+mj-lt"/>
              <a:buAutoNum type="arabicPeriod"/>
            </a:pPr>
            <a:r>
              <a:rPr lang="es-MX" sz="3200" dirty="0"/>
              <a:t>Se elaboro y presento el Proyecto de Presupuesto Analítico de Personal (PAP), con </a:t>
            </a:r>
            <a:r>
              <a:rPr lang="es-ES" dirty="0"/>
              <a:t>INFORME </a:t>
            </a:r>
            <a:r>
              <a:rPr lang="es-ES" dirty="0" err="1"/>
              <a:t>Nº</a:t>
            </a:r>
            <a:r>
              <a:rPr lang="es-ES" dirty="0"/>
              <a:t> 00617 - 2023/GOB.REG.HVCA/ORA - OGRH/</a:t>
            </a:r>
            <a:r>
              <a:rPr lang="es-ES" dirty="0" err="1"/>
              <a:t>ARPyBS</a:t>
            </a:r>
            <a:r>
              <a:rPr lang="es-ES" dirty="0"/>
              <a:t>, de fecha 24 de julio del 2023,</a:t>
            </a:r>
            <a:r>
              <a:rPr lang="es-MX" sz="3200" dirty="0"/>
              <a:t>  el cual se encuentra en el Ministerio de Economía y Finanzas MEF. Para su revisión y aprobación </a:t>
            </a:r>
          </a:p>
          <a:p>
            <a:pPr marL="514350" indent="-514350" algn="just">
              <a:buFont typeface="+mj-lt"/>
              <a:buAutoNum type="arabicPeriod"/>
            </a:pPr>
            <a:r>
              <a:rPr lang="es-MX" sz="3200" dirty="0"/>
              <a:t>Se realizo el registro del D.L. 1057 CAS en el AIRHSP (Aplicativo Informático para el Registro Centralizado de Planillas y de Datos de los Recursos Humanos del Sector publico) al 100%</a:t>
            </a:r>
            <a:endParaRPr lang="es-ES" sz="3200" dirty="0"/>
          </a:p>
        </p:txBody>
      </p:sp>
      <p:pic>
        <p:nvPicPr>
          <p:cNvPr id="4" name="Imagen 3">
            <a:extLst>
              <a:ext uri="{FF2B5EF4-FFF2-40B4-BE49-F238E27FC236}">
                <a16:creationId xmlns:a16="http://schemas.microsoft.com/office/drawing/2014/main" id="{3A2CB49E-135B-4848-8F68-D3B91B3EEA8F}"/>
              </a:ext>
            </a:extLst>
          </p:cNvPr>
          <p:cNvPicPr/>
          <p:nvPr/>
        </p:nvPicPr>
        <p:blipFill rotWithShape="1">
          <a:blip r:embed="rId2"/>
          <a:srcRect l="24773" t="6739" r="24422" b="5624"/>
          <a:stretch/>
        </p:blipFill>
        <p:spPr bwMode="auto">
          <a:xfrm>
            <a:off x="8128932" y="922788"/>
            <a:ext cx="3447875" cy="353176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688966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47E057-23EA-4E9F-A1BE-EB8C7F18113B}"/>
              </a:ext>
            </a:extLst>
          </p:cNvPr>
          <p:cNvSpPr>
            <a:spLocks noGrp="1"/>
          </p:cNvSpPr>
          <p:nvPr>
            <p:ph type="title"/>
          </p:nvPr>
        </p:nvSpPr>
        <p:spPr>
          <a:xfrm>
            <a:off x="970722" y="2120215"/>
            <a:ext cx="10515600" cy="1325563"/>
          </a:xfrm>
        </p:spPr>
        <p:txBody>
          <a:bodyPr/>
          <a:lstStyle/>
          <a:p>
            <a:pPr algn="ctr"/>
            <a:r>
              <a:rPr lang="es-ES" dirty="0">
                <a:latin typeface="Albertus Extra Bold" panose="020E0802040304020204" pitchFamily="34" charset="0"/>
              </a:rPr>
              <a:t>GRACIAS </a:t>
            </a:r>
            <a:endParaRPr lang="es-PE" dirty="0">
              <a:latin typeface="Albertus Extra Bold" panose="020E0802040304020204" pitchFamily="34" charset="0"/>
            </a:endParaRPr>
          </a:p>
        </p:txBody>
      </p:sp>
    </p:spTree>
    <p:extLst>
      <p:ext uri="{BB962C8B-B14F-4D97-AF65-F5344CB8AC3E}">
        <p14:creationId xmlns:p14="http://schemas.microsoft.com/office/powerpoint/2010/main" val="311792122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TM16401371[[fn=Atlas]]</Template>
  <TotalTime>317</TotalTime>
  <Words>219</Words>
  <Application>Microsoft Office PowerPoint</Application>
  <PresentationFormat>Panorámica</PresentationFormat>
  <Paragraphs>7</Paragraphs>
  <Slides>4</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4</vt:i4>
      </vt:variant>
    </vt:vector>
  </HeadingPairs>
  <TitlesOfParts>
    <vt:vector size="10" baseType="lpstr">
      <vt:lpstr>Albertus Extra Bold</vt:lpstr>
      <vt:lpstr>Algerian</vt:lpstr>
      <vt:lpstr>Arial</vt:lpstr>
      <vt:lpstr>Calibri</vt:lpstr>
      <vt:lpstr>Calibri Light</vt:lpstr>
      <vt:lpstr>Tema de Office</vt:lpstr>
      <vt:lpstr>Presentación de PowerPoint</vt:lpstr>
      <vt:lpstr>Presentación de PowerPoint</vt:lpstr>
      <vt:lpstr>Presentación de PowerPoint</vt:lpstr>
      <vt:lpstr>GRACIAS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SERGIO ATAIPOMA REGINALDO</dc:creator>
  <cp:lastModifiedBy>FRANCISCO ORE</cp:lastModifiedBy>
  <cp:revision>12</cp:revision>
  <cp:lastPrinted>2023-09-19T17:57:01Z</cp:lastPrinted>
  <dcterms:created xsi:type="dcterms:W3CDTF">2021-10-25T22:18:34Z</dcterms:created>
  <dcterms:modified xsi:type="dcterms:W3CDTF">2023-09-19T18:11:10Z</dcterms:modified>
</cp:coreProperties>
</file>